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0045A-2A3E-43E9-A985-257899B2C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A730C7-7460-4080-B501-8291AD318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048AB6-59D8-4041-B51D-5AD23B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22666-1E0B-42E1-9B15-1B54956E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8AE2E8-5CDC-4173-9F31-DE918864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75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B2241-88E1-4C56-8780-9517767A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AC6419-5117-4854-956F-563037E8F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E2DF1-2A96-4E38-A43F-E82F1EDF2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1B9F08-7874-411D-8260-2F1A6EB8F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ADBC30-3EB3-4CD9-8E58-8D0E817C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75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F4C9AAD-5DE6-460A-971C-DFC060C1D6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3955EF-F35D-4C8C-8C8C-C167A7FBC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F26E2B-F35C-418B-A323-37EAA682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BF7BAD-9ACE-41A5-9422-BD435D25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B3484B-A9B7-4252-9561-B4694930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11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0F0CA-0FCF-454D-BEF8-12E043568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26754-A449-43F6-835B-0574A2679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2AF232-5040-42B2-B8DE-5B489292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51FC23-F604-4EF5-A19B-AEC4E00D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5E07F8-878C-42E9-AE1D-4B79B7A6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00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5E603-B3DF-4A1B-824B-764B62B06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7BDA2A-3F97-458E-A195-3D7AC7313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9B4334-B6B1-4C7E-A063-06893C0CA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0DC75F-1C52-4FC2-B11D-36FB9B70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1A6F15-6AF8-43BB-BAD0-91033588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26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549CE5-32F6-4E9D-AC07-414E4433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4289C6-C168-416A-AD61-E02DFB012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79FF7D-211B-42CC-BF9A-FE8D13E9E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0A138B-9518-4FC3-AD0A-E8DB9021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74A9D6-0288-4A9B-A3E1-F3D808066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036977-98DD-404F-8354-DA56FCF7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59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222EA-F6BC-43FD-88C5-9379AEA34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830E82-5C0D-4045-8A36-7FCBA030E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22266A-FD25-4EB3-9CA7-507844A9F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1565D0-D7A1-4996-96AC-68CD628FF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8D6E5C-B4A4-4A4E-B7C5-960A9C5C1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195469-7E30-43B7-B0B7-5B6346D5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9D668D-2C09-410B-A8A0-B9B69013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B2DDF7-FA2B-448C-9FF8-56C317F5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7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0E2C27-D31B-4155-894F-E0DA7FFD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DFA541-6BE4-44B4-8D3C-15F410D3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50CCE4-E24F-41BD-B2FF-F32E9627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10C2C1-8283-400A-B608-F6AF5D6A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17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29E1F0-3D05-4CFB-AFE2-691212DE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61886E-D3FD-40A2-9226-AF809D58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7477ED-8712-4C7E-90B4-04FC8CED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75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40114-663B-460B-8531-2224231F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4D71E-071B-4292-939E-CC9618F1E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C822E2-18E7-41CE-9137-42F2461C2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8252FA-67DC-4FA4-894A-34E4B9EE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601DA1-8C5F-41E7-B8FF-1045B8EB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545D69-6237-4113-8433-41D61155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AD739-2777-4B7B-92F4-F8BD4A8F8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998C0C-1ACB-4A0D-8BFF-42991DD209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446291-9E12-4F15-986B-D7BF4A54E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C05EFD-A847-4915-BBA3-C9E0A607F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995BF7-9F07-4661-BE12-0387A269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987784-1936-43A6-92C6-D1C2150D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9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796ECFD-E4BB-459A-A560-F062B793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EB8352-9794-45A2-B7A1-DF68DDE6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589A2-1B98-4FB3-BEF3-767EE66C7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2F9A1-C521-4A90-A745-19AA7E8FD102}" type="datetimeFigureOut">
              <a:rPr lang="fr-FR" smtClean="0"/>
              <a:t>03/01/2023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77DD69-D637-46E0-90CF-E8D9C7AC2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8363A5-5A4B-4427-AD25-7CD9D85AB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15F5D-5913-414C-A03C-316720073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69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30B85-EE9E-4C2D-893E-485E74F5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1133222"/>
            <a:ext cx="10515600" cy="1713057"/>
          </a:xfrm>
        </p:spPr>
        <p:txBody>
          <a:bodyPr>
            <a:noAutofit/>
          </a:bodyPr>
          <a:lstStyle/>
          <a:p>
            <a:pPr algn="ctr"/>
            <a:r>
              <a:rPr lang="fr-FR" sz="6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L’UFR Sciences et Techniques</a:t>
            </a:r>
            <a:br>
              <a:rPr lang="fr-FR" sz="6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fr-FR" sz="6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Vous adresse ses</a:t>
            </a:r>
            <a:endParaRPr lang="fr-FR" sz="6600" i="1" dirty="0">
              <a:solidFill>
                <a:srgbClr val="FFCC00"/>
              </a:solidFill>
            </a:endParaRP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B9CF391A-DDEB-4F1A-9046-4CA9703C85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8" y="3866934"/>
            <a:ext cx="10400144" cy="2310029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9A8AC0-FCEE-4943-9073-1AEBECA884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902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L’UFR Sciences et Techniques Vous adresse 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L’UFR Sciences et Techniques Vous adresse ses meilleurs vœux pour l’Année 2023</dc:title>
  <dc:creator>Sylvie LAVIER</dc:creator>
  <cp:lastModifiedBy>Sylvie LAVIER</cp:lastModifiedBy>
  <cp:revision>5</cp:revision>
  <dcterms:created xsi:type="dcterms:W3CDTF">2022-12-19T13:37:05Z</dcterms:created>
  <dcterms:modified xsi:type="dcterms:W3CDTF">2023-01-03T09:01:46Z</dcterms:modified>
</cp:coreProperties>
</file>