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72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4E0045A-2A3E-43E9-A985-257899B2C5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4A730C7-7460-4080-B501-8291AD318E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7048AB6-59D8-4041-B51D-5AD23BD555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2F9A1-C521-4A90-A745-19AA7E8FD102}" type="datetimeFigureOut">
              <a:rPr lang="fr-FR" smtClean="0"/>
              <a:t>03/01/2023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F922666-1E0B-42E1-9B15-1B54956EE1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68AE2E8-5CDC-4173-9F31-DE9188641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15F5D-5913-414C-A03C-316720073E4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5756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ACB2241-88E1-4C56-8780-9517767A7E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2AC6419-5117-4854-956F-563037E8F7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C0E2DF1-2A96-4E38-A43F-E82F1EDF27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2F9A1-C521-4A90-A745-19AA7E8FD102}" type="datetimeFigureOut">
              <a:rPr lang="fr-FR" smtClean="0"/>
              <a:t>03/01/2023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31B9F08-7874-411D-8260-2F1A6EB8F1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EADBC30-3EB3-4CD9-8E58-8D0E817C31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15F5D-5913-414C-A03C-316720073E4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7759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BF4C9AAD-5DE6-460A-971C-DFC060C1D6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63955EF-F35D-4C8C-8C8C-C167A7FBC3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EF26E2B-F35C-418B-A323-37EAA682AF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2F9A1-C521-4A90-A745-19AA7E8FD102}" type="datetimeFigureOut">
              <a:rPr lang="fr-FR" smtClean="0"/>
              <a:t>03/01/2023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8BF7BAD-9ACE-41A5-9422-BD435D2503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6B3484B-A9B7-4252-9561-B46949301F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15F5D-5913-414C-A03C-316720073E4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3114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380F0CA-0FCF-454D-BEF8-12E0435685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B326754-A449-43F6-835B-0574A2679D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62AF232-5040-42B2-B8DE-5B4892924E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2F9A1-C521-4A90-A745-19AA7E8FD102}" type="datetimeFigureOut">
              <a:rPr lang="fr-FR" smtClean="0"/>
              <a:t>03/01/2023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F51FC23-F604-4EF5-A19B-AEC4E00DF5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D5E07F8-878C-42E9-AE1D-4B79B7A640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15F5D-5913-414C-A03C-316720073E4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3005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945E603-B3DF-4A1B-824B-764B62B065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E7BDA2A-3F97-458E-A195-3D7AC7313E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D9B4334-B6B1-4C7E-A063-06893C0CAD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2F9A1-C521-4A90-A745-19AA7E8FD102}" type="datetimeFigureOut">
              <a:rPr lang="fr-FR" smtClean="0"/>
              <a:t>03/01/2023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10DC75F-1C52-4FC2-B11D-36FB9B7057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F1A6F15-6AF8-43BB-BAD0-910335885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15F5D-5913-414C-A03C-316720073E4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7266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4549CE5-32F6-4E9D-AC07-414E4433B4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34289C6-C168-416A-AD61-E02DFB012D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179FF7D-211B-42CC-BF9A-FE8D13E9E9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80A138B-9518-4FC3-AD0A-E8DB902149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2F9A1-C521-4A90-A745-19AA7E8FD102}" type="datetimeFigureOut">
              <a:rPr lang="fr-FR" smtClean="0"/>
              <a:t>03/01/2023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D74A9D6-0288-4A9B-A3E1-F3D808066A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7036977-98DD-404F-8354-DA56FCF739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15F5D-5913-414C-A03C-316720073E4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8591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9C222EA-F6BC-43FD-88C5-9379AEA348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0830E82-5C0D-4045-8A36-7FCBA030E4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222266A-FD25-4EB3-9CA7-507844A9F6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311565D0-D7A1-4996-96AC-68CD628FFF9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108D6E5C-B4A4-4A4E-B7C5-960A9C5C13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F6195469-7E30-43B7-B0B7-5B6346D5E7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2F9A1-C521-4A90-A745-19AA7E8FD102}" type="datetimeFigureOut">
              <a:rPr lang="fr-FR" smtClean="0"/>
              <a:t>03/01/2023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B79D668D-2C09-410B-A8A0-B9B690131D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08B2DDF7-FA2B-448C-9FF8-56C317F553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15F5D-5913-414C-A03C-316720073E4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075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70E2C27-D31B-4155-894F-E0DA7FFD6B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D6DFA541-6BE4-44B4-8D3C-15F410D337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2F9A1-C521-4A90-A745-19AA7E8FD102}" type="datetimeFigureOut">
              <a:rPr lang="fr-FR" smtClean="0"/>
              <a:t>03/01/2023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450CCE4-E24F-41BD-B2FF-F32E9627C5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510C2C1-8283-400A-B608-F6AF5D6A59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15F5D-5913-414C-A03C-316720073E4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2172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1A29E1F0-3D05-4CFB-AFE2-691212DE2B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2F9A1-C521-4A90-A745-19AA7E8FD102}" type="datetimeFigureOut">
              <a:rPr lang="fr-FR" smtClean="0"/>
              <a:t>03/01/2023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4B61886E-D3FD-40A2-9226-AF809D5855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367477ED-8712-4C7E-90B4-04FC8CEDE0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15F5D-5913-414C-A03C-316720073E4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2750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8340114-663B-460B-8531-2224231F71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284D71E-071B-4292-939E-CC9618F1ED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0C822E2-18E7-41CE-9137-42F2461C22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88252FA-67DC-4FA4-894A-34E4B9EE30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2F9A1-C521-4A90-A745-19AA7E8FD102}" type="datetimeFigureOut">
              <a:rPr lang="fr-FR" smtClean="0"/>
              <a:t>03/01/2023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A601DA1-8C5F-41E7-B8FF-1045B8EB9A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F545D69-6237-4113-8433-41D61155E9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15F5D-5913-414C-A03C-316720073E4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794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E0AD739-2777-4B7B-92F4-F8BD4A8F8B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2F998C0C-1ACB-4A0D-8BFF-42991DD2090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6446291-9E12-4F15-986B-D7BF4A54EA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8C05EFD-A847-4915-BBA3-C9E0A607FD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2F9A1-C521-4A90-A745-19AA7E8FD102}" type="datetimeFigureOut">
              <a:rPr lang="fr-FR" smtClean="0"/>
              <a:t>03/01/2023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D995BF7-9F07-4661-BE12-0387A269CC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7987784-1936-43A6-92C6-D1C2150DD7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15F5D-5913-414C-A03C-316720073E4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997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3796ECFD-E4BB-459A-A560-F062B793D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1EB8352-9794-45A2-B7A1-DF68DDE6BD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24589A2-1B98-4FB3-BEF3-767EE66C76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F2F9A1-C521-4A90-A745-19AA7E8FD102}" type="datetimeFigureOut">
              <a:rPr lang="fr-FR" smtClean="0"/>
              <a:t>03/01/2023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F77DD69-D637-46E0-90CF-E8D9C7AC23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B8363A5-5A4B-4427-AD25-7CD9D85ABE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915F5D-5913-414C-A03C-316720073E4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3693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2130B85-EE9E-4C2D-893E-485E74F567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2" y="1133222"/>
            <a:ext cx="10515600" cy="1713057"/>
          </a:xfrm>
        </p:spPr>
        <p:txBody>
          <a:bodyPr>
            <a:noAutofit/>
          </a:bodyPr>
          <a:lstStyle/>
          <a:p>
            <a:pPr algn="ctr"/>
            <a:r>
              <a:rPr lang="fr-FR" sz="6600" b="1" i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FFCC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L’UFR Sciences et Techniques</a:t>
            </a:r>
            <a:br>
              <a:rPr lang="fr-FR" sz="6600" b="1" i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FFCC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</a:br>
            <a:r>
              <a:rPr lang="fr-FR" sz="6600" b="1" i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FFCC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Vous adresse ses</a:t>
            </a:r>
            <a:endParaRPr lang="fr-FR" sz="6600" i="1" dirty="0">
              <a:solidFill>
                <a:srgbClr val="FFCC00"/>
              </a:solidFill>
            </a:endParaRPr>
          </a:p>
        </p:txBody>
      </p:sp>
      <p:pic>
        <p:nvPicPr>
          <p:cNvPr id="8" name="Espace réservé du contenu 7">
            <a:extLst>
              <a:ext uri="{FF2B5EF4-FFF2-40B4-BE49-F238E27FC236}">
                <a16:creationId xmlns:a16="http://schemas.microsoft.com/office/drawing/2014/main" id="{B9CF391A-DDEB-4F1A-9046-4CA9703C85D1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928" y="3866934"/>
            <a:ext cx="10400144" cy="2310029"/>
          </a:xfrm>
        </p:spPr>
      </p:pic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E9A8AC0-FCEE-4943-9073-1AEBECA884F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0190214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8</Words>
  <Application>Microsoft Office PowerPoint</Application>
  <PresentationFormat>Grand écran</PresentationFormat>
  <Paragraphs>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L’UFR Sciences et Techniques Vous adresse ses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L’UFR Sciences et Techniques Vous adresse ses meilleurs vœux pour l’Année 2023</dc:title>
  <dc:creator>Sylvie LAVIER</dc:creator>
  <cp:lastModifiedBy>Sylvie LAVIER</cp:lastModifiedBy>
  <cp:revision>5</cp:revision>
  <dcterms:created xsi:type="dcterms:W3CDTF">2022-12-19T13:37:05Z</dcterms:created>
  <dcterms:modified xsi:type="dcterms:W3CDTF">2023-01-03T09:01:46Z</dcterms:modified>
</cp:coreProperties>
</file>