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F8"/>
    <a:srgbClr val="EAF2FA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36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9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00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78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37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8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6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0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5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6631-05E8-45ED-A79C-527E2E5443A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BFE3-FFFB-4AF5-90A5-008F04DD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95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AFD"/>
              </a:clrFrom>
              <a:clrTo>
                <a:srgbClr val="F6FAFD">
                  <a:alpha val="0"/>
                </a:srgbClr>
              </a:clrTo>
            </a:clrChange>
          </a:blip>
          <a:srcRect l="13255" t="39931" r="14991"/>
          <a:stretch/>
        </p:blipFill>
        <p:spPr>
          <a:xfrm>
            <a:off x="196818" y="1007269"/>
            <a:ext cx="4613945" cy="15996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1223" t="-678" r="4373" b="678"/>
          <a:stretch/>
        </p:blipFill>
        <p:spPr>
          <a:xfrm>
            <a:off x="4881379" y="936623"/>
            <a:ext cx="7307826" cy="49489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AFD"/>
              </a:clrFrom>
              <a:clrTo>
                <a:srgbClr val="F7FAFD">
                  <a:alpha val="0"/>
                </a:srgbClr>
              </a:clrTo>
            </a:clrChange>
          </a:blip>
          <a:srcRect l="65678" t="8886" r="1987" b="65136"/>
          <a:stretch/>
        </p:blipFill>
        <p:spPr>
          <a:xfrm>
            <a:off x="2503791" y="3667776"/>
            <a:ext cx="2395380" cy="7969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6221" y="4654048"/>
            <a:ext cx="2428613" cy="13569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AFD"/>
              </a:clrFrom>
              <a:clrTo>
                <a:srgbClr val="F6FAFD">
                  <a:alpha val="0"/>
                </a:srgbClr>
              </a:clrTo>
            </a:clrChange>
          </a:blip>
          <a:srcRect l="1491" t="4910" r="69155" b="60437"/>
          <a:stretch/>
        </p:blipFill>
        <p:spPr>
          <a:xfrm>
            <a:off x="0" y="3400049"/>
            <a:ext cx="2725378" cy="13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7F0F9"/>
              </a:clrFrom>
              <a:clrTo>
                <a:srgbClr val="E7F0F9">
                  <a:alpha val="0"/>
                </a:srgbClr>
              </a:clrTo>
            </a:clrChange>
          </a:blip>
          <a:srcRect l="2133" t="4245" r="2855" b="5992"/>
          <a:stretch/>
        </p:blipFill>
        <p:spPr>
          <a:xfrm>
            <a:off x="469783" y="1333849"/>
            <a:ext cx="6618914" cy="2659311"/>
          </a:xfrm>
          <a:prstGeom prst="rect">
            <a:avLst/>
          </a:prstGeom>
          <a:solidFill>
            <a:srgbClr val="EAF2FA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4E4F4"/>
              </a:clrFrom>
              <a:clrTo>
                <a:srgbClr val="D4E4F4">
                  <a:alpha val="0"/>
                </a:srgbClr>
              </a:clrTo>
            </a:clrChange>
          </a:blip>
          <a:srcRect l="2643" t="5645" r="2756" b="1620"/>
          <a:stretch/>
        </p:blipFill>
        <p:spPr>
          <a:xfrm>
            <a:off x="276836" y="4588779"/>
            <a:ext cx="7046753" cy="21979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0E2F3"/>
              </a:clrFrom>
              <a:clrTo>
                <a:srgbClr val="D0E2F3">
                  <a:alpha val="0"/>
                </a:srgbClr>
              </a:clrTo>
            </a:clrChange>
          </a:blip>
          <a:srcRect t="56558" r="42497" b="9344"/>
          <a:stretch/>
        </p:blipFill>
        <p:spPr>
          <a:xfrm>
            <a:off x="7608782" y="2776756"/>
            <a:ext cx="4468569" cy="8305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D0E2F3"/>
              </a:clrFrom>
              <a:clrTo>
                <a:srgbClr val="D0E2F3">
                  <a:alpha val="0"/>
                </a:srgbClr>
              </a:clrTo>
            </a:clrChange>
          </a:blip>
          <a:srcRect l="71110" t="50611" r="5573" b="4269"/>
          <a:stretch/>
        </p:blipFill>
        <p:spPr>
          <a:xfrm>
            <a:off x="9412448" y="5687736"/>
            <a:ext cx="1812022" cy="10989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2E4F4"/>
              </a:clrFrom>
              <a:clrTo>
                <a:srgbClr val="D2E4F4">
                  <a:alpha val="0"/>
                </a:srgbClr>
              </a:clrTo>
            </a:clrChange>
          </a:blip>
          <a:srcRect l="1655" t="8590" r="57326" b="62289"/>
          <a:stretch/>
        </p:blipFill>
        <p:spPr>
          <a:xfrm>
            <a:off x="8249275" y="1643589"/>
            <a:ext cx="3187582" cy="7093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D2E4F4"/>
              </a:clrFrom>
              <a:clrTo>
                <a:srgbClr val="D2E4F4">
                  <a:alpha val="0"/>
                </a:srgbClr>
              </a:clrTo>
            </a:clrChange>
          </a:blip>
          <a:srcRect l="56406" b="62132"/>
          <a:stretch/>
        </p:blipFill>
        <p:spPr>
          <a:xfrm>
            <a:off x="8338234" y="4454999"/>
            <a:ext cx="3387720" cy="92234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20209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Bahnschrift" panose="020B0502040204020203" pitchFamily="34" charset="0"/>
              </a:rPr>
              <a:t>Nos sponsors</a:t>
            </a:r>
          </a:p>
        </p:txBody>
      </p:sp>
    </p:spTree>
    <p:extLst>
      <p:ext uri="{BB962C8B-B14F-4D97-AF65-F5344CB8AC3E}">
        <p14:creationId xmlns:p14="http://schemas.microsoft.com/office/powerpoint/2010/main" val="235409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20209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Bahnschrift" panose="020B0502040204020203" pitchFamily="34" charset="0"/>
              </a:rPr>
              <a:t>7 équipes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7664" y="1437168"/>
            <a:ext cx="70271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hnschrift" panose="020B0502040204020203" pitchFamily="34" charset="0"/>
              </a:rPr>
              <a:t>collège Christiane </a:t>
            </a:r>
            <a:r>
              <a:rPr lang="fr-FR" dirty="0" err="1">
                <a:latin typeface="Bahnschrift" panose="020B0502040204020203" pitchFamily="34" charset="0"/>
              </a:rPr>
              <a:t>Perceret</a:t>
            </a:r>
            <a:r>
              <a:rPr lang="fr-FR" dirty="0">
                <a:latin typeface="Bahnschrift" panose="020B0502040204020203" pitchFamily="34" charset="0"/>
              </a:rPr>
              <a:t> de Semur en Auxois</a:t>
            </a:r>
          </a:p>
          <a:p>
            <a:r>
              <a:rPr lang="fr-FR" dirty="0">
                <a:latin typeface="Bahnschrift" panose="020B0502040204020203" pitchFamily="34" charset="0"/>
              </a:rPr>
              <a:t>	</a:t>
            </a:r>
            <a:r>
              <a:rPr lang="fr-FR" i="1" dirty="0" err="1">
                <a:solidFill>
                  <a:schemeClr val="accent1"/>
                </a:solidFill>
                <a:latin typeface="Bahnschrift" panose="020B0502040204020203" pitchFamily="34" charset="0"/>
              </a:rPr>
              <a:t>Mouchot</a:t>
            </a:r>
            <a:r>
              <a:rPr lang="fr-FR" i="1" dirty="0">
                <a:solidFill>
                  <a:schemeClr val="accent1"/>
                </a:solidFill>
                <a:latin typeface="Bahnschrift" panose="020B0502040204020203" pitchFamily="34" charset="0"/>
              </a:rPr>
              <a:t> 2.0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Bahnschrift" panose="020B0502040204020203" pitchFamily="34" charset="0"/>
              </a:rPr>
              <a:t>collège Marcel Aymé de </a:t>
            </a:r>
            <a:r>
              <a:rPr lang="fr-FR" dirty="0" err="1">
                <a:latin typeface="Bahnschrift" panose="020B0502040204020203" pitchFamily="34" charset="0"/>
              </a:rPr>
              <a:t>Marsannay</a:t>
            </a:r>
            <a:r>
              <a:rPr lang="fr-FR" dirty="0">
                <a:latin typeface="Bahnschrift" panose="020B0502040204020203" pitchFamily="34" charset="0"/>
              </a:rPr>
              <a:t> La Côte</a:t>
            </a:r>
          </a:p>
          <a:p>
            <a:r>
              <a:rPr lang="fr-FR" dirty="0">
                <a:latin typeface="Bahnschrift" panose="020B0502040204020203" pitchFamily="34" charset="0"/>
              </a:rPr>
              <a:t>	</a:t>
            </a:r>
            <a:r>
              <a:rPr lang="fr-FR" i="1" dirty="0">
                <a:solidFill>
                  <a:schemeClr val="accent1"/>
                </a:solidFill>
                <a:latin typeface="Bahnschrift" panose="020B0502040204020203" pitchFamily="34" charset="0"/>
              </a:rPr>
              <a:t>Océan plastique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Bahnschrift" panose="020B0502040204020203" pitchFamily="34" charset="0"/>
              </a:rPr>
              <a:t>collège Jean Moulin de Marcigny</a:t>
            </a:r>
            <a:br>
              <a:rPr lang="fr-FR" dirty="0">
                <a:latin typeface="Bahnschrift" panose="020B0502040204020203" pitchFamily="34" charset="0"/>
              </a:rPr>
            </a:br>
            <a:r>
              <a:rPr lang="fr-FR" dirty="0">
                <a:latin typeface="Bahnschrift" panose="020B0502040204020203" pitchFamily="34" charset="0"/>
              </a:rPr>
              <a:t>	</a:t>
            </a:r>
            <a:r>
              <a:rPr lang="fr-FR" i="1" dirty="0">
                <a:solidFill>
                  <a:schemeClr val="accent1"/>
                </a:solidFill>
                <a:latin typeface="Bahnschrift" panose="020B0502040204020203" pitchFamily="34" charset="0"/>
              </a:rPr>
              <a:t>Comment propulser un </a:t>
            </a:r>
            <a:r>
              <a:rPr lang="fr-FR" i="1" dirty="0" err="1">
                <a:solidFill>
                  <a:schemeClr val="accent1"/>
                </a:solidFill>
                <a:latin typeface="Bahnschrift" panose="020B0502040204020203" pitchFamily="34" charset="0"/>
              </a:rPr>
              <a:t>bâteau</a:t>
            </a:r>
            <a:r>
              <a:rPr lang="fr-FR" i="1" dirty="0">
                <a:solidFill>
                  <a:schemeClr val="accent1"/>
                </a:solidFill>
                <a:latin typeface="Bahnschrift" panose="020B0502040204020203" pitchFamily="34" charset="0"/>
              </a:rPr>
              <a:t> de manière écologique ?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Bahnschrift" panose="020B0502040204020203" pitchFamily="34" charset="0"/>
              </a:rPr>
              <a:t>collège Jean Moulin de Marcigny</a:t>
            </a:r>
          </a:p>
          <a:p>
            <a:r>
              <a:rPr lang="fr-FR" dirty="0">
                <a:latin typeface="Bahnschrift" panose="020B0502040204020203" pitchFamily="34" charset="0"/>
              </a:rPr>
              <a:t>	</a:t>
            </a:r>
            <a:r>
              <a:rPr lang="fr-FR" i="1" dirty="0">
                <a:solidFill>
                  <a:schemeClr val="accent1"/>
                </a:solidFill>
                <a:latin typeface="Bahnschrift" panose="020B0502040204020203" pitchFamily="34" charset="0"/>
              </a:rPr>
              <a:t>Mesure du taux de CO2 dans une salle de classe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Bahnschrift" panose="020B0502040204020203" pitchFamily="34" charset="0"/>
              </a:rPr>
              <a:t>collège </a:t>
            </a:r>
            <a:r>
              <a:rPr lang="fr-FR" dirty="0" err="1">
                <a:latin typeface="Bahnschrift" panose="020B0502040204020203" pitchFamily="34" charset="0"/>
              </a:rPr>
              <a:t>Bréart</a:t>
            </a:r>
            <a:r>
              <a:rPr lang="fr-FR" dirty="0">
                <a:latin typeface="Bahnschrift" panose="020B0502040204020203" pitchFamily="34" charset="0"/>
              </a:rPr>
              <a:t> de Mâcon</a:t>
            </a:r>
          </a:p>
          <a:p>
            <a:r>
              <a:rPr lang="fr-FR" dirty="0">
                <a:latin typeface="Bahnschrift" panose="020B0502040204020203" pitchFamily="34" charset="0"/>
              </a:rPr>
              <a:t>	</a:t>
            </a:r>
            <a:r>
              <a:rPr lang="fr-FR" i="1" dirty="0">
                <a:solidFill>
                  <a:schemeClr val="accent1"/>
                </a:solidFill>
                <a:latin typeface="Bahnschrift" panose="020B0502040204020203" pitchFamily="34" charset="0"/>
              </a:rPr>
              <a:t>Des microbes pour l'air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Bahnschrift" panose="020B0502040204020203" pitchFamily="34" charset="0"/>
              </a:rPr>
              <a:t>collège Marie Noël	de Joigny</a:t>
            </a:r>
          </a:p>
          <a:p>
            <a:r>
              <a:rPr lang="fr-FR" dirty="0">
                <a:latin typeface="Bahnschrift" panose="020B0502040204020203" pitchFamily="34" charset="0"/>
              </a:rPr>
              <a:t>	</a:t>
            </a:r>
            <a:r>
              <a:rPr lang="fr-FR" i="1" dirty="0">
                <a:solidFill>
                  <a:schemeClr val="accent1"/>
                </a:solidFill>
                <a:latin typeface="Bahnschrift" panose="020B0502040204020203" pitchFamily="34" charset="0"/>
              </a:rPr>
              <a:t>Ca fuse à Marie Noël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Bahnschrift" panose="020B0502040204020203" pitchFamily="34" charset="0"/>
              </a:rPr>
              <a:t>collège Stéphane Mallarmé de Sens</a:t>
            </a:r>
          </a:p>
          <a:p>
            <a:r>
              <a:rPr lang="fr-FR" dirty="0">
                <a:latin typeface="Bahnschrift" panose="020B0502040204020203" pitchFamily="34" charset="0"/>
              </a:rPr>
              <a:t>	</a:t>
            </a:r>
            <a:r>
              <a:rPr lang="fr-FR" i="1" dirty="0" err="1">
                <a:solidFill>
                  <a:schemeClr val="accent1"/>
                </a:solidFill>
                <a:latin typeface="Bahnschrift" panose="020B0502040204020203" pitchFamily="34" charset="0"/>
              </a:rPr>
              <a:t>Magisciences</a:t>
            </a:r>
            <a:endParaRPr lang="fr-FR" i="1" dirty="0">
              <a:solidFill>
                <a:schemeClr val="accent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4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83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FINOT</dc:creator>
  <cp:lastModifiedBy>Sylvie Lavier</cp:lastModifiedBy>
  <cp:revision>5</cp:revision>
  <dcterms:created xsi:type="dcterms:W3CDTF">2025-04-01T09:14:21Z</dcterms:created>
  <dcterms:modified xsi:type="dcterms:W3CDTF">2025-04-01T10:55:39Z</dcterms:modified>
</cp:coreProperties>
</file>